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2050" autoAdjust="0"/>
  </p:normalViewPr>
  <p:slideViewPr>
    <p:cSldViewPr snapToGrid="0">
      <p:cViewPr varScale="1">
        <p:scale>
          <a:sx n="59" d="100"/>
          <a:sy n="59" d="100"/>
        </p:scale>
        <p:origin x="88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5/26/2019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30634"/>
            <a:ext cx="10515600" cy="461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4580"/>
            <a:ext cx="10515600" cy="5367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25757"/>
            <a:ext cx="10515600" cy="542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07065"/>
            <a:ext cx="10515600" cy="566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36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03237"/>
            <a:ext cx="10515600" cy="527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493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11704"/>
            <a:ext cx="10515600" cy="525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45742"/>
            <a:ext cx="10515600" cy="5185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71244"/>
            <a:ext cx="10515600" cy="5134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50346"/>
            <a:ext cx="10515600" cy="5376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53463"/>
            <a:ext cx="10515600" cy="51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44985"/>
            <a:ext cx="10515600" cy="538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66449"/>
            <a:ext cx="10515600" cy="534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30865"/>
            <a:ext cx="10515600" cy="5615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6264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67</cp:revision>
  <dcterms:created xsi:type="dcterms:W3CDTF">2019-04-28T07:50:22Z</dcterms:created>
  <dcterms:modified xsi:type="dcterms:W3CDTF">2019-05-26T17:25:04Z</dcterms:modified>
</cp:coreProperties>
</file>

<file path=docProps/thumbnail.jpeg>
</file>